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docProps/core.xml" ContentType="application/vnd.openxmlformats-package.core-propertie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Default Extension="png" ContentType="image/pn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6319-563B-5D44-8607-C910CBABAD1B}" type="datetimeFigureOut">
              <a:rPr lang="en-US" smtClean="0"/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FCB09-24DD-AC4B-B8E0-BA9E396B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6319-563B-5D44-8607-C910CBABAD1B}" type="datetimeFigureOut">
              <a:rPr lang="en-US" smtClean="0"/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FCB09-24DD-AC4B-B8E0-BA9E396B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6319-563B-5D44-8607-C910CBABAD1B}" type="datetimeFigureOut">
              <a:rPr lang="en-US" smtClean="0"/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FCB09-24DD-AC4B-B8E0-BA9E396B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6319-563B-5D44-8607-C910CBABAD1B}" type="datetimeFigureOut">
              <a:rPr lang="en-US" smtClean="0"/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FCB09-24DD-AC4B-B8E0-BA9E396B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6319-563B-5D44-8607-C910CBABAD1B}" type="datetimeFigureOut">
              <a:rPr lang="en-US" smtClean="0"/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FCB09-24DD-AC4B-B8E0-BA9E396B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6319-563B-5D44-8607-C910CBABAD1B}" type="datetimeFigureOut">
              <a:rPr lang="en-US" smtClean="0"/>
              <a:t>4/16/10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FCB09-24DD-AC4B-B8E0-BA9E396B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6319-563B-5D44-8607-C910CBABAD1B}" type="datetimeFigureOut">
              <a:rPr lang="en-US" smtClean="0"/>
              <a:t>4/16/10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FCB09-24DD-AC4B-B8E0-BA9E396B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6319-563B-5D44-8607-C910CBABAD1B}" type="datetimeFigureOut">
              <a:rPr lang="en-US" smtClean="0"/>
              <a:t>4/16/10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FCB09-24DD-AC4B-B8E0-BA9E396B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6319-563B-5D44-8607-C910CBABAD1B}" type="datetimeFigureOut">
              <a:rPr lang="en-US" smtClean="0"/>
              <a:t>4/16/10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FCB09-24DD-AC4B-B8E0-BA9E396B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6319-563B-5D44-8607-C910CBABAD1B}" type="datetimeFigureOut">
              <a:rPr lang="en-US" smtClean="0"/>
              <a:t>4/16/10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FCB09-24DD-AC4B-B8E0-BA9E396B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6319-563B-5D44-8607-C910CBABAD1B}" type="datetimeFigureOut">
              <a:rPr lang="en-US" smtClean="0"/>
              <a:t>4/16/10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FCB09-24DD-AC4B-B8E0-BA9E396BFD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66319-563B-5D44-8607-C910CBABAD1B}" type="datetimeFigureOut">
              <a:rPr lang="en-US" smtClean="0"/>
              <a:t>4/16/10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FCB09-24DD-AC4B-B8E0-BA9E396BFD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vs. Research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Report: Finding </a:t>
            </a:r>
            <a:r>
              <a:rPr lang="en-US" dirty="0"/>
              <a:t>and presenting facts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Research: Using </a:t>
            </a:r>
            <a:r>
              <a:rPr lang="en-US" dirty="0"/>
              <a:t>facts to make an argument, support a theory, make a case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68" y="3542632"/>
            <a:ext cx="3195128" cy="22877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0723" y="3542632"/>
            <a:ext cx="3435001" cy="228771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better?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0" y="2049857"/>
            <a:ext cx="4038599" cy="31731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775" y="2049857"/>
            <a:ext cx="4230913" cy="31731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895351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Report Topic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Civil War, Battle of Antietam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895351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Research Question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Why was the Battle of Antietam a pivotal battle in the Civil War?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895351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Report Topic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World War II and the atomic bomb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895351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Research Question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Why was the decision made to drop an atomic bomb on Japan, and was it the right decision?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255588"/>
            <a:ext cx="4040188" cy="95964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Report Topics are about</a:t>
            </a:r>
          </a:p>
          <a:p>
            <a:pPr algn="ctr"/>
            <a:r>
              <a:rPr lang="en-US" dirty="0" smtClean="0"/>
              <a:t>What happened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711158"/>
            <a:ext cx="4040188" cy="3951288"/>
          </a:xfrm>
        </p:spPr>
        <p:txBody>
          <a:bodyPr/>
          <a:lstStyle/>
          <a:p>
            <a:r>
              <a:rPr lang="en-US" dirty="0" smtClean="0"/>
              <a:t>Women’s Suffrage Movement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255588"/>
            <a:ext cx="4041775" cy="959644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Research Questions are about</a:t>
            </a:r>
          </a:p>
          <a:p>
            <a:pPr algn="ctr"/>
            <a:r>
              <a:rPr lang="en-US" dirty="0" smtClean="0"/>
              <a:t>Why and how it happened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1711158"/>
            <a:ext cx="4041775" cy="4932947"/>
          </a:xfrm>
        </p:spPr>
        <p:txBody>
          <a:bodyPr>
            <a:normAutofit/>
          </a:bodyPr>
          <a:lstStyle/>
          <a:p>
            <a:r>
              <a:rPr lang="en-US" dirty="0" smtClean="0"/>
              <a:t>When did the suffrage movement begin?</a:t>
            </a:r>
          </a:p>
          <a:p>
            <a:r>
              <a:rPr lang="en-US" dirty="0" smtClean="0"/>
              <a:t>Who were the leaders?</a:t>
            </a:r>
          </a:p>
          <a:p>
            <a:r>
              <a:rPr lang="en-US" dirty="0" smtClean="0"/>
              <a:t>What were their reasons for getting involved?</a:t>
            </a:r>
          </a:p>
          <a:p>
            <a:r>
              <a:rPr lang="en-US" dirty="0" smtClean="0"/>
              <a:t>Why did they want the vote?</a:t>
            </a:r>
          </a:p>
          <a:p>
            <a:r>
              <a:rPr lang="en-US" dirty="0" smtClean="0"/>
              <a:t>How did they build support?</a:t>
            </a:r>
          </a:p>
          <a:p>
            <a:r>
              <a:rPr lang="en-US" dirty="0" smtClean="0"/>
              <a:t>How long did it take for them to get support?</a:t>
            </a:r>
          </a:p>
          <a:p>
            <a:r>
              <a:rPr lang="en-US" dirty="0" smtClean="0"/>
              <a:t>Why were some people against women’s suffrage?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255589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Report Topic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163053"/>
            <a:ext cx="4040188" cy="4963110"/>
          </a:xfrm>
        </p:spPr>
        <p:txBody>
          <a:bodyPr/>
          <a:lstStyle/>
          <a:p>
            <a:r>
              <a:rPr lang="en-US" dirty="0" smtClean="0"/>
              <a:t>I am interested in researching. . .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255589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Research Question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1163053"/>
            <a:ext cx="4041775" cy="4963110"/>
          </a:xfrm>
        </p:spPr>
        <p:txBody>
          <a:bodyPr/>
          <a:lstStyle/>
          <a:p>
            <a:r>
              <a:rPr lang="en-US" dirty="0" smtClean="0"/>
              <a:t>Because I want to know. . 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255589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Report Topic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163053"/>
            <a:ext cx="4040188" cy="4963110"/>
          </a:xfrm>
        </p:spPr>
        <p:txBody>
          <a:bodyPr/>
          <a:lstStyle/>
          <a:p>
            <a:r>
              <a:rPr lang="en-US" dirty="0" smtClean="0"/>
              <a:t>I am interested in researching. . .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255589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Research Question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1163053"/>
            <a:ext cx="4041775" cy="4963110"/>
          </a:xfrm>
        </p:spPr>
        <p:txBody>
          <a:bodyPr/>
          <a:lstStyle/>
          <a:p>
            <a:r>
              <a:rPr lang="en-US" dirty="0" smtClean="0"/>
              <a:t>Because I want to know. . 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255589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Report Topic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163053"/>
            <a:ext cx="4040188" cy="4963110"/>
          </a:xfrm>
        </p:spPr>
        <p:txBody>
          <a:bodyPr/>
          <a:lstStyle/>
          <a:p>
            <a:r>
              <a:rPr lang="en-US" dirty="0" smtClean="0"/>
              <a:t>I am interested in researching. . .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255589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Research Question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1163053"/>
            <a:ext cx="4041775" cy="4963110"/>
          </a:xfrm>
        </p:spPr>
        <p:txBody>
          <a:bodyPr/>
          <a:lstStyle/>
          <a:p>
            <a:r>
              <a:rPr lang="en-US" dirty="0" smtClean="0"/>
              <a:t>Because I want to know. . 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255589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Report Topic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163053"/>
            <a:ext cx="4040188" cy="4963110"/>
          </a:xfrm>
        </p:spPr>
        <p:txBody>
          <a:bodyPr/>
          <a:lstStyle/>
          <a:p>
            <a:r>
              <a:rPr lang="en-US" dirty="0" smtClean="0"/>
              <a:t>I am interested in researching. . .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255589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Research Question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1163053"/>
            <a:ext cx="4041775" cy="4963110"/>
          </a:xfrm>
        </p:spPr>
        <p:txBody>
          <a:bodyPr/>
          <a:lstStyle/>
          <a:p>
            <a:r>
              <a:rPr lang="en-US" dirty="0" smtClean="0"/>
              <a:t>Because I want to know. . 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FEFEFE"/>
      </a:dk1>
      <a:lt1>
        <a:srgbClr val="131313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236</Words>
  <Application>Microsoft Macintosh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Report vs. Research</vt:lpstr>
      <vt:lpstr>Which is better?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The Forman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vs. Research</dc:title>
  <dc:creator>Forman School</dc:creator>
  <cp:lastModifiedBy>Forman School</cp:lastModifiedBy>
  <cp:revision>3</cp:revision>
  <dcterms:created xsi:type="dcterms:W3CDTF">2010-04-16T20:36:13Z</dcterms:created>
  <dcterms:modified xsi:type="dcterms:W3CDTF">2010-04-16T22:00:54Z</dcterms:modified>
</cp:coreProperties>
</file>